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2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5" r:id="rId11"/>
    <p:sldId id="316" r:id="rId12"/>
    <p:sldId id="31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2C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322" autoAdjust="0"/>
    <p:restoredTop sz="94660"/>
  </p:normalViewPr>
  <p:slideViewPr>
    <p:cSldViewPr snapToGrid="0">
      <p:cViewPr varScale="1">
        <p:scale>
          <a:sx n="97" d="100"/>
          <a:sy n="97" d="100"/>
        </p:scale>
        <p:origin x="9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379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256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46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249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711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73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554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626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54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789611"/>
            <a:ext cx="10515600" cy="4387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D79ED-3FA7-4EF8-964B-EB8BCFAB02F8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10475" y="4914981"/>
            <a:ext cx="896556" cy="324395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 rot="16200000">
            <a:off x="-2113768" y="2546065"/>
            <a:ext cx="388867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bs-Latn-BA" sz="1200" b="1" baseline="0" dirty="0">
                <a:solidFill>
                  <a:schemeClr val="bg1">
                    <a:lumMod val="65000"/>
                  </a:schemeClr>
                </a:solidFill>
              </a:rPr>
              <a:t>prezentr.com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!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349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C72C2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341811"/>
            <a:ext cx="8108442" cy="324428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h-TH" sz="4000" b="1" u="sng" dirty="0"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</a:t>
            </a:r>
          </a:p>
          <a:p>
            <a:pPr marL="0" indent="0" algn="thaiDist">
              <a:buNone/>
            </a:pPr>
            <a:r>
              <a:rPr lang="th-TH" sz="4000" dirty="0">
                <a:latin typeface="JasmineUPC" panose="02020603050405020304" pitchFamily="18" charset="-34"/>
                <a:cs typeface="JasmineUPC" panose="02020603050405020304" pitchFamily="18" charset="-34"/>
              </a:rPr>
              <a:t>	</a:t>
            </a:r>
            <a:r>
              <a:rPr lang="th-TH" sz="40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เกมปาเป้ามีรางวัลตามภาพในเป้า เป้าถูกปั่นให้หมุนจนไม่เห็นภาพรางวัล แล้วให้ผู้เล่นเกมปาลูกดอกใส่เป้า 1 ครั้ง ลูกดอกปักในช่องใด ผู้เล่นเกมได้รางวัลตามภาพที่อยู่ในช่องนั้น ถ้าลูกดอกปักในช่องที่ไม่มีภาพ ผู้เล่นเกมไม่ได้รางวัล จงหาความน่าจะเป็นที่</a:t>
            </a:r>
            <a:endParaRPr lang="en-US" sz="4000" spc="-1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3586098"/>
            <a:ext cx="12192000" cy="298615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http://www.mathsmethod.com/m-p6-exercise/pic/dart-gam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920" y="616483"/>
            <a:ext cx="3512058" cy="276679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285750" y="3713700"/>
            <a:ext cx="11506200" cy="2664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th-TH" sz="4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1) ผู้เล่นได้รางวัลเป็นตุ๊กตาหมี</a:t>
            </a:r>
            <a:endParaRPr lang="th-TH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33273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341811"/>
            <a:ext cx="8108442" cy="324428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h-TH" sz="4000" b="1" u="sng" dirty="0"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</a:t>
            </a:r>
          </a:p>
          <a:p>
            <a:pPr marL="0" indent="0" algn="thaiDist">
              <a:buNone/>
            </a:pPr>
            <a:r>
              <a:rPr lang="th-TH" sz="4000" dirty="0">
                <a:latin typeface="JasmineUPC" panose="02020603050405020304" pitchFamily="18" charset="-34"/>
                <a:cs typeface="JasmineUPC" panose="02020603050405020304" pitchFamily="18" charset="-34"/>
              </a:rPr>
              <a:t>	</a:t>
            </a:r>
            <a:r>
              <a:rPr lang="th-TH" sz="40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เกมปาเป้ามีรางวัลตามภาพในเป้า เป้าถูกปั่นให้หมุนจนไม่เห็นภาพรางวัล แล้วให้ผู้เล่นเกมปาลูกดอกใส่เป้า 1 ครั้ง ลูกดอกปักในช่องใด ผู้เล่นเกมได้รางวัลตามภาพที่อยู่ในช่องนั้น ถ้าลูกดอกปักในช่องที่ไม่มีภาพ ผู้เล่นเกมไม่ได้รางวัล จงหาความน่าจะเป็นที่</a:t>
            </a:r>
            <a:endParaRPr lang="en-US" sz="4000" spc="-1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3586098"/>
            <a:ext cx="12192000" cy="298615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http://www.mathsmethod.com/m-p6-exercise/pic/dart-gam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920" y="616483"/>
            <a:ext cx="3512058" cy="276679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285750" y="3713700"/>
            <a:ext cx="11506200" cy="2664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th-TH" sz="4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2) ผู้เล่นได้รางวัลเป็นไอศกรีม</a:t>
            </a:r>
            <a:endParaRPr lang="th-TH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77626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341811"/>
            <a:ext cx="8108442" cy="324428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h-TH" sz="4000" b="1" u="sng" dirty="0"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</a:t>
            </a:r>
          </a:p>
          <a:p>
            <a:pPr marL="0" indent="0" algn="thaiDist">
              <a:buNone/>
            </a:pPr>
            <a:r>
              <a:rPr lang="th-TH" sz="4000" dirty="0">
                <a:latin typeface="JasmineUPC" panose="02020603050405020304" pitchFamily="18" charset="-34"/>
                <a:cs typeface="JasmineUPC" panose="02020603050405020304" pitchFamily="18" charset="-34"/>
              </a:rPr>
              <a:t>	</a:t>
            </a:r>
            <a:r>
              <a:rPr lang="th-TH" sz="40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เกมปาเป้ามีรางวัลตามภาพในเป้า เป้าถูกปั่นให้หมุนจนไม่เห็นภาพรางวัล แล้วให้ผู้เล่นเกมปาลูกดอกใส่เป้า 1 ครั้ง ลูกดอกปักในช่องใด ผู้เล่นเกมได้รางวัลตามภาพที่อยู่ในช่องนั้น ถ้าลูกดอกปักในช่องที่ไม่มีภาพ ผู้เล่นเกมไม่ได้รางวัล จงหาความน่าจะเป็นที่</a:t>
            </a:r>
            <a:endParaRPr lang="en-US" sz="4000" spc="-1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3586098"/>
            <a:ext cx="12192000" cy="298615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http://www.mathsmethod.com/m-p6-exercise/pic/dart-gam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920" y="616483"/>
            <a:ext cx="3512058" cy="276679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285750" y="3713700"/>
            <a:ext cx="11506200" cy="2664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th-TH" sz="4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3) ไม่ได้รางวัลใดเลย</a:t>
            </a:r>
            <a:endParaRPr lang="th-TH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9806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341811"/>
            <a:ext cx="8108442" cy="324428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h-TH" sz="4000" b="1" u="sng" dirty="0"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</a:t>
            </a:r>
          </a:p>
          <a:p>
            <a:pPr marL="0" indent="0" algn="thaiDist">
              <a:buNone/>
            </a:pPr>
            <a:r>
              <a:rPr lang="th-TH" sz="4000" dirty="0">
                <a:latin typeface="JasmineUPC" panose="02020603050405020304" pitchFamily="18" charset="-34"/>
                <a:cs typeface="JasmineUPC" panose="02020603050405020304" pitchFamily="18" charset="-34"/>
              </a:rPr>
              <a:t>	</a:t>
            </a:r>
            <a:r>
              <a:rPr lang="th-TH" sz="40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เกมปาเป้ามีรางวัลตามภาพในเป้า เป้าถูกปั่นให้หมุนจนไม่เห็นภาพรางวัล แล้วให้ผู้เล่นเกมปาลูกดอกใส่เป้า 1 ครั้ง ลูกดอกปักในช่องใด ผู้เล่นเกมได้รางวัลตามภาพที่อยู่ในช่องนั้น ถ้าลูกดอกปักในช่องที่ไม่มีภาพ ผู้เล่นเกมไม่ได้รางวัล จงหาความน่าจะเป็นที่</a:t>
            </a:r>
            <a:endParaRPr lang="en-US" sz="4000" spc="-1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3586098"/>
            <a:ext cx="12192000" cy="298615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http://www.mathsmethod.com/m-p6-exercise/pic/dart-gam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920" y="616483"/>
            <a:ext cx="3512058" cy="276679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285750" y="3713700"/>
            <a:ext cx="11506200" cy="2664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th-TH" sz="4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4) เล่นได้รางวัลใดรางวัลหนึ่ง</a:t>
            </a:r>
            <a:endParaRPr lang="th-TH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58443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341811"/>
            <a:ext cx="11658600" cy="20203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4000" b="1" u="sng" dirty="0"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</a:t>
            </a:r>
          </a:p>
          <a:p>
            <a:pPr marL="0" indent="0" algn="thaiDist">
              <a:buNone/>
            </a:pPr>
            <a:r>
              <a:rPr lang="th-TH" sz="4000" dirty="0">
                <a:latin typeface="JasmineUPC" panose="02020603050405020304" pitchFamily="18" charset="-34"/>
                <a:cs typeface="JasmineUPC" panose="02020603050405020304" pitchFamily="18" charset="-34"/>
              </a:rPr>
              <a:t>	แดง ดำ เขียว ยืนเข้าแถวเป็นแนวตรง จงหาความน่าจะเป็นที่ดำและเขียวยืนแยกกัน </a:t>
            </a:r>
            <a:endParaRPr lang="en-US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2157984"/>
            <a:ext cx="12192000" cy="441426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554" name="Picture 2" descr="4645 ยืนเรียงกันเป็นแถว การออกแบบกราฟิกฟรี png ดาวน์โหลด - th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5544" y="4395344"/>
            <a:ext cx="2386456" cy="238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681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341811"/>
            <a:ext cx="11658600" cy="202038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h-TH" sz="4000" b="1" u="sng" dirty="0"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</a:t>
            </a:r>
          </a:p>
          <a:p>
            <a:pPr marL="0" indent="0" algn="thaiDist">
              <a:buNone/>
            </a:pPr>
            <a:r>
              <a:rPr lang="th-TH" sz="4000" dirty="0">
                <a:latin typeface="JasmineUPC" panose="02020603050405020304" pitchFamily="18" charset="-34"/>
                <a:cs typeface="JasmineUPC" panose="02020603050405020304" pitchFamily="18" charset="-34"/>
              </a:rPr>
              <a:t>	กล่องใบหนึ่งบรรจุสลาก 5 แผ่น แต่ละแผ่นมีหมายเลข 1,2,3,4,5  แผ่นละ 1 หมายเลข ถ้าสุ่มหยิบสลาก 2 แผ่นพร้อมกันจากกล่องใบนี้ แล้วความน่าจะเป็นที่จะได้ผลคูณของจำนวนบนสลากทั้งสองแผนเป็นจำนวนคี่เท่ากับเท่าใด</a:t>
            </a:r>
            <a:endParaRPr lang="en-US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2194560"/>
            <a:ext cx="12192000" cy="437769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794" name="Picture 2" descr="กขาหีบห่อนั่นแล้วกล่อง อิสระ ไอคอน ของ Checkout &amp; Delivery Ic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5398" y="4383405"/>
            <a:ext cx="2196602" cy="219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4326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341811"/>
            <a:ext cx="11658600" cy="20203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4000" b="1" u="sng" dirty="0"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</a:t>
            </a:r>
          </a:p>
          <a:p>
            <a:pPr marL="0" indent="0" algn="thaiDist">
              <a:buNone/>
            </a:pPr>
            <a:r>
              <a:rPr lang="th-TH" sz="4000" dirty="0">
                <a:latin typeface="JasmineUPC" panose="02020603050405020304" pitchFamily="18" charset="-34"/>
                <a:cs typeface="JasmineUPC" panose="02020603050405020304" pitchFamily="18" charset="-34"/>
              </a:rPr>
              <a:t>	</a:t>
            </a:r>
            <a:r>
              <a:rPr lang="th-TH" sz="40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มีสลากเขียนหมายเลข 1-20 ไว้อย่างละใบ สุ่มหยิบสลากขึ้นมาครั้งละ 1 ใบ</a:t>
            </a:r>
            <a:r>
              <a:rPr lang="th-TH" sz="4000" dirty="0">
                <a:latin typeface="JasmineUPC" panose="02020603050405020304" pitchFamily="18" charset="-34"/>
                <a:cs typeface="JasmineUPC" panose="02020603050405020304" pitchFamily="18" charset="-34"/>
              </a:rPr>
              <a:t> จงหาความน่าจะเป็นที่จะได้สลากเป็นจำนวนเฉพาะหรือหารด้วย 5 ลงตัว</a:t>
            </a:r>
            <a:endParaRPr lang="en-US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2571750"/>
            <a:ext cx="12192000" cy="40005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Digital Salak 1 yea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3089" y="4914900"/>
            <a:ext cx="1858911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4423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341811"/>
            <a:ext cx="11658600" cy="254769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h-TH" sz="4000" b="1" u="sng" dirty="0"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</a:t>
            </a:r>
          </a:p>
          <a:p>
            <a:pPr marL="0" indent="0" algn="thaiDist">
              <a:buNone/>
            </a:pPr>
            <a:r>
              <a:rPr lang="th-TH" sz="40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	กล่องใบหนึ่งมีลูกปิงปองอยู่ 11 ลูก ซึ่งลูกปิงปองแต่ละลูกเขียนตัวอักษร ภาษาอังกฤษกำกับไว้ลูกละ 1 ตัว ซึ่งตัวอักษรทั้งหมดที่อยู่บนลูกปิงปองรวมแล้ว เป็นคำว่า </a:t>
            </a:r>
            <a:r>
              <a:rPr lang="en-US" sz="40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PROBABILITY </a:t>
            </a:r>
            <a:r>
              <a:rPr lang="th-TH" sz="40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ถ้าสุ่มหยิบลูกปิงปองขึ้นมา 1 ลูก อยากทราบความน่าจะเป็นต่อไปนี้</a:t>
            </a:r>
            <a:endParaRPr lang="en-US" sz="4000" spc="-1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2651760"/>
            <a:ext cx="12192000" cy="392049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818" name="Picture 2" descr="งานครั้งที่ 4 ม.1/12 ครูกิตติมา ฐิตะธรรมกุล ภาคเรียนที่ 2/2555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1604" y="5199453"/>
            <a:ext cx="1830396" cy="137279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85750" y="2712281"/>
            <a:ext cx="11506200" cy="2664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th-TH" sz="4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1)</a:t>
            </a:r>
            <a:r>
              <a:rPr lang="en-US" sz="4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 </a:t>
            </a:r>
            <a:r>
              <a:rPr lang="th-TH" sz="4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ลูกปิงปองที่มีตัวอักษรที่เป็นพยัญชนะ</a:t>
            </a:r>
            <a:endParaRPr lang="th-TH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73257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341811"/>
            <a:ext cx="11658600" cy="254769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h-TH" sz="4000" b="1" u="sng" dirty="0"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</a:t>
            </a:r>
          </a:p>
          <a:p>
            <a:pPr marL="0" indent="0" algn="thaiDist">
              <a:buNone/>
            </a:pPr>
            <a:r>
              <a:rPr lang="th-TH" sz="40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	กล่องใบหนึ่งมีลูกปิงปองอยู่ 11 ลูก ซึ่งลูกปิงปองแต่ละลูกเขียนตัวอักษร ภาษาอังกฤษกำกับไว้ลูกละ 1 ตัว ซึ่งตัวอักษรทั้งหมดที่อยู่บนลูกปิงปองรวมแล้ว เป็นคำว่า </a:t>
            </a:r>
            <a:r>
              <a:rPr lang="en-US" sz="40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PROBABILITY </a:t>
            </a:r>
            <a:r>
              <a:rPr lang="th-TH" sz="40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ถ้าสุ่มหยิบลูกปิงปองขึ้นมา 1 ลูก อยากทราบความน่าจะเป็นต่อไปนี้</a:t>
            </a:r>
            <a:endParaRPr lang="en-US" sz="4000" spc="-1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2651760"/>
            <a:ext cx="12192000" cy="392049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818" name="Picture 2" descr="งานครั้งที่ 4 ม.1/12 ครูกิตติมา ฐิตะธรรมกุล ภาคเรียนที่ 2/2555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1604" y="5199453"/>
            <a:ext cx="1830396" cy="137279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85750" y="2712281"/>
            <a:ext cx="11506200" cy="2664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th-TH" sz="4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2)</a:t>
            </a:r>
            <a:r>
              <a:rPr lang="en-US" sz="4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 </a:t>
            </a:r>
            <a:r>
              <a:rPr lang="th-TH" sz="4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ลูกปิงปองที่มีตัวอักษรที่เป็นสระ</a:t>
            </a:r>
            <a:endParaRPr lang="th-TH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53448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341811"/>
            <a:ext cx="11658600" cy="25476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4000" b="1" u="sng" dirty="0"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</a:t>
            </a:r>
          </a:p>
          <a:p>
            <a:pPr marL="0" indent="0" algn="thaiDist">
              <a:buNone/>
            </a:pPr>
            <a:r>
              <a:rPr lang="th-TH" sz="37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	ทอดลูกเต๋า </a:t>
            </a:r>
            <a:r>
              <a:rPr lang="en-US" sz="37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2 </a:t>
            </a:r>
            <a:r>
              <a:rPr lang="th-TH" sz="37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ลูกพร้อมกัน </a:t>
            </a:r>
            <a:r>
              <a:rPr lang="en-US" sz="37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1 </a:t>
            </a:r>
            <a:r>
              <a:rPr lang="th-TH" sz="37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ครั้ง จงหาความน่าจะเป็นต่อไปนี้</a:t>
            </a:r>
            <a:r>
              <a:rPr lang="en-US" sz="37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 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0" y="1902941"/>
            <a:ext cx="12192000" cy="466930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85750" y="2096802"/>
            <a:ext cx="11506200" cy="2664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4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1) ขึ้นแต้มรวมกันเป็นเลขคี่</a:t>
            </a:r>
            <a:endParaRPr lang="en-US" sz="4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lvl="0" indent="0">
              <a:buNone/>
            </a:pPr>
            <a:endParaRPr lang="th-TH" sz="4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55797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341811"/>
            <a:ext cx="11658600" cy="25476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4000" b="1" u="sng" dirty="0"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</a:t>
            </a:r>
          </a:p>
          <a:p>
            <a:pPr marL="0" indent="0" algn="thaiDist">
              <a:buNone/>
            </a:pPr>
            <a:r>
              <a:rPr lang="th-TH" sz="37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	ทอดลูกเต๋า </a:t>
            </a:r>
            <a:r>
              <a:rPr lang="en-US" sz="37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2 </a:t>
            </a:r>
            <a:r>
              <a:rPr lang="th-TH" sz="37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ลูกพร้อมกัน </a:t>
            </a:r>
            <a:r>
              <a:rPr lang="en-US" sz="37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1 </a:t>
            </a:r>
            <a:r>
              <a:rPr lang="th-TH" sz="37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ครั้ง จงหาความน่าจะเป็นต่อไปนี้</a:t>
            </a:r>
            <a:r>
              <a:rPr lang="en-US" sz="37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 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0" y="1902941"/>
            <a:ext cx="12192000" cy="466930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85750" y="2096802"/>
            <a:ext cx="11506200" cy="2664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2</a:t>
            </a:r>
            <a:r>
              <a:rPr lang="th-TH" sz="4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) ขึ้นแต้มบนหน้าลูกเต๋าทั้งสองเหมือนกัน</a:t>
            </a:r>
            <a:r>
              <a:rPr lang="en-US" sz="4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 </a:t>
            </a:r>
            <a:endParaRPr lang="th-TH" sz="4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62916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341811"/>
            <a:ext cx="11658600" cy="20203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4000" b="1" u="sng" dirty="0"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</a:t>
            </a:r>
          </a:p>
          <a:p>
            <a:pPr marL="0" indent="0" algn="thaiDist">
              <a:buNone/>
            </a:pPr>
            <a:r>
              <a:rPr lang="th-TH" sz="37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	ไพ่สำรับหนึ่งมี </a:t>
            </a:r>
            <a:r>
              <a:rPr lang="en-US" sz="37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52 </a:t>
            </a:r>
            <a:r>
              <a:rPr lang="th-TH" sz="37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ใบ สุ่มหยิบไพ่ขึ้นมา </a:t>
            </a:r>
            <a:r>
              <a:rPr lang="en-US" sz="37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1 </a:t>
            </a:r>
            <a:r>
              <a:rPr lang="th-TH" sz="37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ใบ จงหาความน่าจะเป็นที่ไพ่หยิบขึ้นมาแล้วได้ไพ่สีดำ</a:t>
            </a:r>
            <a:r>
              <a:rPr lang="en-US" sz="3700" spc="-100" dirty="0">
                <a:latin typeface="JasmineUPC" panose="02020603050405020304" pitchFamily="18" charset="-34"/>
                <a:cs typeface="JasmineUPC" panose="02020603050405020304" pitchFamily="18" charset="-34"/>
              </a:rPr>
              <a:t> 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0" y="2571750"/>
            <a:ext cx="12192000" cy="40005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061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905778D-6D6A-4F45-B6E3-C576EA298037}" vid="{7D5D57E1-427C-8441-8873-2ED86A6E26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Science-PowerPoint-Template</Template>
  <TotalTime>205</TotalTime>
  <Words>81</Words>
  <Application>Microsoft Office PowerPoint</Application>
  <PresentationFormat>แบบจอกว้าง</PresentationFormat>
  <Paragraphs>32</Paragraphs>
  <Slides>12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12</vt:i4>
      </vt:variant>
    </vt:vector>
  </HeadingPairs>
  <TitlesOfParts>
    <vt:vector size="16" baseType="lpstr">
      <vt:lpstr>Arial</vt:lpstr>
      <vt:lpstr>JasmineUPC</vt:lpstr>
      <vt:lpstr>Trebuchet MS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บทเรียนที่ 5 ความน่าจะเป็น</dc:title>
  <dc:creator>Windows10</dc:creator>
  <cp:lastModifiedBy>OFFAE201</cp:lastModifiedBy>
  <cp:revision>28</cp:revision>
  <dcterms:created xsi:type="dcterms:W3CDTF">2020-05-11T09:49:19Z</dcterms:created>
  <dcterms:modified xsi:type="dcterms:W3CDTF">2020-11-04T09:41:23Z</dcterms:modified>
</cp:coreProperties>
</file>